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8288000" cy="10287000"/>
  <p:notesSz cx="6858000" cy="9144000"/>
  <p:embeddedFontLst>
    <p:embeddedFont>
      <p:font typeface="Handjet Bold" panose="020B0604020202020204" charset="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7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6D41D-F010-431E-A004-C026064D4DCD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F8492-C600-4407-83F7-D11642DDBE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812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9"/>
          <p:cNvSpPr txBox="1"/>
          <p:nvPr/>
        </p:nvSpPr>
        <p:spPr>
          <a:xfrm>
            <a:off x="6301555" y="4103434"/>
            <a:ext cx="5684890" cy="17372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536"/>
              </a:lnSpc>
            </a:pPr>
            <a:r>
              <a:rPr lang="en-US" sz="9200" b="1" spc="1067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THANK YOU!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9"/>
          <p:cNvSpPr txBox="1"/>
          <p:nvPr/>
        </p:nvSpPr>
        <p:spPr>
          <a:xfrm>
            <a:off x="6782824" y="1397136"/>
            <a:ext cx="4960222" cy="15760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9200" b="1" dirty="0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Grand Finale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568157" y="3022021"/>
            <a:ext cx="5151686" cy="48525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853764" lvl="1" indent="-426882" algn="l">
              <a:lnSpc>
                <a:spcPts val="5536"/>
              </a:lnSpc>
              <a:buFont typeface="Arial"/>
              <a:buChar char="•"/>
            </a:pPr>
            <a:r>
              <a:rPr lang="en-US" sz="3954" b="1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TITLE SLIDE</a:t>
            </a:r>
          </a:p>
          <a:p>
            <a:pPr marL="853764" lvl="1" indent="-426882" algn="l">
              <a:lnSpc>
                <a:spcPts val="5536"/>
              </a:lnSpc>
              <a:buFont typeface="Arial"/>
              <a:buChar char="•"/>
            </a:pPr>
            <a:r>
              <a:rPr lang="en-US" sz="3954" b="1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FINAL PRODUCT OVERVIEW</a:t>
            </a:r>
          </a:p>
          <a:p>
            <a:pPr marL="853764" lvl="1" indent="-426882" algn="l">
              <a:lnSpc>
                <a:spcPts val="5536"/>
              </a:lnSpc>
              <a:buFont typeface="Arial"/>
              <a:buChar char="•"/>
            </a:pPr>
            <a:r>
              <a:rPr lang="en-US" sz="3954" b="1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FEATURES IMPLEMENTED</a:t>
            </a:r>
          </a:p>
          <a:p>
            <a:pPr marL="853764" lvl="1" indent="-426882" algn="l">
              <a:lnSpc>
                <a:spcPts val="5536"/>
              </a:lnSpc>
              <a:buFont typeface="Arial"/>
              <a:buChar char="•"/>
            </a:pPr>
            <a:r>
              <a:rPr lang="en-US" sz="3954" b="1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DEMO AND SCREENSHOTS</a:t>
            </a:r>
          </a:p>
          <a:p>
            <a:pPr marL="853764" lvl="1" indent="-426882" algn="l">
              <a:lnSpc>
                <a:spcPts val="5536"/>
              </a:lnSpc>
              <a:buFont typeface="Arial"/>
              <a:buChar char="•"/>
            </a:pPr>
            <a:r>
              <a:rPr lang="en-US" sz="3954" b="1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FINAL TESTING AND RESULTS</a:t>
            </a:r>
          </a:p>
          <a:p>
            <a:pPr marL="853764" lvl="1" indent="-426882" algn="l">
              <a:lnSpc>
                <a:spcPts val="5536"/>
              </a:lnSpc>
              <a:buFont typeface="Arial"/>
              <a:buChar char="•"/>
            </a:pPr>
            <a:r>
              <a:rPr lang="en-US" sz="3954" b="1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IMPACT AND CONCLUSION</a:t>
            </a:r>
          </a:p>
          <a:p>
            <a:pPr marL="853764" lvl="1" indent="-426882" algn="l">
              <a:lnSpc>
                <a:spcPts val="5536"/>
              </a:lnSpc>
              <a:buFont typeface="Arial"/>
              <a:buChar char="•"/>
            </a:pPr>
            <a:r>
              <a:rPr lang="en-US" sz="3954" b="1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FUTURE ENHANCEMENT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1"/>
          <p:cNvSpPr txBox="1"/>
          <p:nvPr/>
        </p:nvSpPr>
        <p:spPr>
          <a:xfrm>
            <a:off x="7288336" y="3129148"/>
            <a:ext cx="3639666" cy="10947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959"/>
              </a:lnSpc>
            </a:pPr>
            <a:r>
              <a:rPr lang="en-US" sz="6399" b="1" dirty="0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Team name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445597" y="1315955"/>
            <a:ext cx="5396805" cy="16611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439"/>
              </a:lnSpc>
            </a:pPr>
            <a:r>
              <a:rPr lang="en-US" sz="9600" b="1" dirty="0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Project Title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343400" y="4799013"/>
            <a:ext cx="2823716" cy="6889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 b="1" dirty="0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Team Members 1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343400" y="6740843"/>
            <a:ext cx="2823716" cy="6889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 b="1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Team Members 3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343400" y="5769928"/>
            <a:ext cx="2823716" cy="6889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 b="1" dirty="0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Team Members 2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2344400" y="6195182"/>
            <a:ext cx="2241054" cy="6889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 b="1" dirty="0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Mentor Name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1"/>
          <p:cNvSpPr txBox="1"/>
          <p:nvPr/>
        </p:nvSpPr>
        <p:spPr>
          <a:xfrm>
            <a:off x="7411789" y="2930914"/>
            <a:ext cx="3942010" cy="9542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776"/>
              </a:lnSpc>
              <a:spcBef>
                <a:spcPct val="0"/>
              </a:spcBef>
            </a:pPr>
            <a:r>
              <a:rPr lang="en-US" sz="5554" b="1" dirty="0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BRIEF SUMMARY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7411788" y="3978008"/>
            <a:ext cx="3942011" cy="9542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776"/>
              </a:lnSpc>
              <a:spcBef>
                <a:spcPct val="0"/>
              </a:spcBef>
            </a:pPr>
            <a:r>
              <a:rPr lang="en-US" sz="5554" b="1" dirty="0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KEY OBJECTIVES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7276951" y="5111345"/>
            <a:ext cx="4076848" cy="9542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776"/>
              </a:lnSpc>
              <a:spcBef>
                <a:spcPct val="0"/>
              </a:spcBef>
            </a:pPr>
            <a:r>
              <a:rPr lang="en-US" sz="5554" b="1" dirty="0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TARGET AUDIENCE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9"/>
          <p:cNvSpPr txBox="1"/>
          <p:nvPr/>
        </p:nvSpPr>
        <p:spPr>
          <a:xfrm>
            <a:off x="4876203" y="1995678"/>
            <a:ext cx="8773464" cy="15760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9200" b="1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Features Implemented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876203" y="3678212"/>
            <a:ext cx="8773464" cy="15760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9200" b="1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Key Screens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304804" y="5359056"/>
            <a:ext cx="9916261" cy="15760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9200" b="1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Additional Functionalities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9"/>
          <p:cNvSpPr txBox="1"/>
          <p:nvPr/>
        </p:nvSpPr>
        <p:spPr>
          <a:xfrm>
            <a:off x="4506353" y="2880097"/>
            <a:ext cx="9275294" cy="15760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9200" b="1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Live Demo Walkthrough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638130" y="4556689"/>
            <a:ext cx="5325269" cy="10497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617"/>
              </a:lnSpc>
              <a:spcBef>
                <a:spcPct val="0"/>
              </a:spcBef>
            </a:pPr>
            <a:r>
              <a:rPr lang="en-US" sz="6155" b="1" dirty="0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SCREENSHOTS, VIDEO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9"/>
          <p:cNvSpPr txBox="1"/>
          <p:nvPr/>
        </p:nvSpPr>
        <p:spPr>
          <a:xfrm>
            <a:off x="3595938" y="2789457"/>
            <a:ext cx="11096123" cy="15760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9200" b="1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Key Test Cases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7195326" y="4468045"/>
            <a:ext cx="3897348" cy="8827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240"/>
              </a:lnSpc>
              <a:spcBef>
                <a:spcPct val="0"/>
              </a:spcBef>
            </a:pPr>
            <a:r>
              <a:rPr lang="en-US" sz="5171" b="1" dirty="0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RESULTS SUMMARY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7158930" y="5453312"/>
            <a:ext cx="3970138" cy="7587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74"/>
              </a:lnSpc>
              <a:spcBef>
                <a:spcPct val="0"/>
              </a:spcBef>
            </a:pPr>
            <a:r>
              <a:rPr lang="en-US" sz="4410" b="1" dirty="0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PERFORMANCE METRICS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9"/>
          <p:cNvSpPr txBox="1"/>
          <p:nvPr/>
        </p:nvSpPr>
        <p:spPr>
          <a:xfrm>
            <a:off x="3949376" y="2399758"/>
            <a:ext cx="10368460" cy="15760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9200" b="1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Real-World Impact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650975" y="4153477"/>
            <a:ext cx="4986048" cy="8672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095"/>
              </a:lnSpc>
              <a:spcBef>
                <a:spcPct val="0"/>
              </a:spcBef>
            </a:pPr>
            <a:r>
              <a:rPr lang="en-US" sz="5068" b="1" dirty="0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CHALLENGES OVERCOME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7580497" y="5129747"/>
            <a:ext cx="3127005" cy="836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894"/>
              </a:lnSpc>
              <a:spcBef>
                <a:spcPct val="0"/>
              </a:spcBef>
            </a:pPr>
            <a:r>
              <a:rPr lang="en-US" sz="4924" b="1" dirty="0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KEY TAKEAWAYS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9"/>
          <p:cNvSpPr txBox="1"/>
          <p:nvPr/>
        </p:nvSpPr>
        <p:spPr>
          <a:xfrm>
            <a:off x="5455671" y="2645292"/>
            <a:ext cx="7376658" cy="15760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9200" b="1" dirty="0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Planned Features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153150" y="4462893"/>
            <a:ext cx="5981700" cy="6806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36"/>
              </a:lnSpc>
              <a:spcBef>
                <a:spcPct val="0"/>
              </a:spcBef>
            </a:pPr>
            <a:r>
              <a:rPr lang="en-US" sz="3954" b="1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USER FEEDBACK-BASED IMPROVEMENTS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7785199" y="5221403"/>
            <a:ext cx="2717602" cy="6806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36"/>
              </a:lnSpc>
              <a:spcBef>
                <a:spcPct val="0"/>
              </a:spcBef>
            </a:pPr>
            <a:r>
              <a:rPr lang="en-US" sz="3954" b="1">
                <a:solidFill>
                  <a:srgbClr val="545454"/>
                </a:solidFill>
                <a:latin typeface="Handjet Bold"/>
                <a:ea typeface="Handjet Bold"/>
                <a:cs typeface="Handjet Bold"/>
                <a:sym typeface="Handjet Bold"/>
              </a:rPr>
              <a:t>NEXT MILESTONES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77</Words>
  <Application>Microsoft Office PowerPoint</Application>
  <PresentationFormat>Custom</PresentationFormat>
  <Paragraphs>32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Handjet Bold</vt:lpstr>
      <vt:lpstr>Arial</vt:lpstr>
      <vt:lpstr>Calibri</vt:lpstr>
      <vt:lpstr>Aptos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name</dc:title>
  <cp:lastModifiedBy>Avinash R</cp:lastModifiedBy>
  <cp:revision>4</cp:revision>
  <dcterms:created xsi:type="dcterms:W3CDTF">2006-08-16T00:00:00Z</dcterms:created>
  <dcterms:modified xsi:type="dcterms:W3CDTF">2025-03-08T07:48:24Z</dcterms:modified>
  <dc:identifier>DAGbVqruDnM</dc:identifier>
</cp:coreProperties>
</file>